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8" r:id="rId5"/>
    <p:sldId id="259" r:id="rId6"/>
    <p:sldId id="260" r:id="rId7"/>
    <p:sldId id="265" r:id="rId8"/>
    <p:sldId id="256" r:id="rId9"/>
    <p:sldId id="262" r:id="rId10"/>
    <p:sldId id="263" r:id="rId11"/>
    <p:sldId id="264" r:id="rId12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74" autoAdjust="0"/>
  </p:normalViewPr>
  <p:slideViewPr>
    <p:cSldViewPr snapToGrid="0" showGuides="1">
      <p:cViewPr varScale="1">
        <p:scale>
          <a:sx n="86" d="100"/>
          <a:sy n="86" d="100"/>
        </p:scale>
        <p:origin x="562" y="53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286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Coelho" userId="88fc0b80cff85252" providerId="LiveId" clId="{CC13838F-40FB-450B-AC77-F69B6BCE4094}"/>
    <pc:docChg chg="undo custSel modSld">
      <pc:chgData name="Gabriel Coelho" userId="88fc0b80cff85252" providerId="LiveId" clId="{CC13838F-40FB-450B-AC77-F69B6BCE4094}" dt="2021-06-15T01:36:28.150" v="5" actId="1076"/>
      <pc:docMkLst>
        <pc:docMk/>
      </pc:docMkLst>
      <pc:sldChg chg="modSp mod">
        <pc:chgData name="Gabriel Coelho" userId="88fc0b80cff85252" providerId="LiveId" clId="{CC13838F-40FB-450B-AC77-F69B6BCE4094}" dt="2021-06-15T01:36:28.150" v="5" actId="1076"/>
        <pc:sldMkLst>
          <pc:docMk/>
          <pc:sldMk cId="626358934" sldId="263"/>
        </pc:sldMkLst>
        <pc:spChg chg="mod">
          <ac:chgData name="Gabriel Coelho" userId="88fc0b80cff85252" providerId="LiveId" clId="{CC13838F-40FB-450B-AC77-F69B6BCE4094}" dt="2021-06-15T01:36:28.150" v="5" actId="1076"/>
          <ac:spMkLst>
            <pc:docMk/>
            <pc:sldMk cId="626358934" sldId="263"/>
            <ac:spMk id="10" creationId="{D69F40D5-085F-4880-A761-F46D772DF24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AD4671B-FCC0-4EAA-BB8E-E4BD79218EB5}" type="datetime1">
              <a:rPr lang="pt-BR" smtClean="0"/>
              <a:t>14/06/2021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1072A3-100F-40A9-915F-8D2D9E6962D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BA9AD4-3FF0-4D31-B3D2-33D322A576B2}" type="datetime1">
              <a:rPr lang="pt-BR" smtClean="0"/>
              <a:pPr/>
              <a:t>14/06/2021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230CFA-805A-4FD3-B3A0-DAAA5993DA17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5458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Espaço Reservado para Imagem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Subtítulo 2" title="Subtítulo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 dirty="0"/>
              <a:t>CLIQUE PARA EDITAR O SUBTÍTULO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Subtítulo 2" title="Subtítulo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 dirty="0"/>
              <a:t>CLIQUE PARA EDITAR O ESTILO DE SUBTÍTULO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ângulo Ret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ítulo 1" title="Título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101" name="Espaço Reservado para Texto 2" title="Subtítulo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29" name="Espaço Reservado para Conteúdo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3" name="Caixa de texto 16">
            <a:extLst>
              <a:ext uri="{FF2B5EF4-FFF2-40B4-BE49-F238E27FC236}">
                <a16:creationId xmlns:a16="http://schemas.microsoft.com/office/drawing/2014/main" id="{3CF1D26E-1AF1-447F-9F6B-9FA2B4CF9C89}"/>
              </a:ext>
            </a:extLst>
          </p:cNvPr>
          <p:cNvSpPr txBox="1"/>
          <p:nvPr userDrawn="1"/>
        </p:nvSpPr>
        <p:spPr>
          <a:xfrm>
            <a:off x="10927820" y="181182"/>
            <a:ext cx="117852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TRX</a:t>
            </a:r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5" name="Espaço reservado para conteúdo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6" name="Caixa de texto 16">
            <a:extLst>
              <a:ext uri="{FF2B5EF4-FFF2-40B4-BE49-F238E27FC236}">
                <a16:creationId xmlns:a16="http://schemas.microsoft.com/office/drawing/2014/main" id="{DC5BA357-5B1D-481B-A31A-18C004F5AD8C}"/>
              </a:ext>
            </a:extLst>
          </p:cNvPr>
          <p:cNvSpPr txBox="1"/>
          <p:nvPr userDrawn="1"/>
        </p:nvSpPr>
        <p:spPr>
          <a:xfrm>
            <a:off x="10927820" y="181182"/>
            <a:ext cx="117852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TRX</a:t>
            </a:r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  <a:solidFill>
            <a:schemeClr val="bg1">
              <a:lumMod val="65000"/>
            </a:schemeClr>
          </a:solidFill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16" name="Caixa de texto 16">
            <a:extLst>
              <a:ext uri="{FF2B5EF4-FFF2-40B4-BE49-F238E27FC236}">
                <a16:creationId xmlns:a16="http://schemas.microsoft.com/office/drawing/2014/main" id="{DC5BA357-5B1D-481B-A31A-18C004F5AD8C}"/>
              </a:ext>
            </a:extLst>
          </p:cNvPr>
          <p:cNvSpPr txBox="1"/>
          <p:nvPr userDrawn="1"/>
        </p:nvSpPr>
        <p:spPr>
          <a:xfrm>
            <a:off x="10927820" y="181182"/>
            <a:ext cx="117852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TRX</a:t>
            </a:r>
          </a:p>
        </p:txBody>
      </p:sp>
    </p:spTree>
    <p:extLst>
      <p:ext uri="{BB962C8B-B14F-4D97-AF65-F5344CB8AC3E}">
        <p14:creationId xmlns:p14="http://schemas.microsoft.com/office/powerpoint/2010/main" val="24070926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8" name="Espaço Reservado para Texto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 rtl="0"/>
            <a:r>
              <a:rPr lang="pt-BR" noProof="0"/>
              <a:t>Clique para editar os estilos de texto Mestres</a:t>
            </a:r>
          </a:p>
        </p:txBody>
      </p:sp>
      <p:sp>
        <p:nvSpPr>
          <p:cNvPr id="20" name="Espaço Reservado para Texto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1" name="Espaço reservado para conteúdo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4" name="Espaço reservado para conteúdo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6" name="Caixa de texto 16">
            <a:extLst>
              <a:ext uri="{FF2B5EF4-FFF2-40B4-BE49-F238E27FC236}">
                <a16:creationId xmlns:a16="http://schemas.microsoft.com/office/drawing/2014/main" id="{8FD2EECF-7183-4C74-BB3C-AC3E2E733863}"/>
              </a:ext>
            </a:extLst>
          </p:cNvPr>
          <p:cNvSpPr txBox="1"/>
          <p:nvPr userDrawn="1"/>
        </p:nvSpPr>
        <p:spPr>
          <a:xfrm>
            <a:off x="10927820" y="181182"/>
            <a:ext cx="117852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TRX</a:t>
            </a:r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spaço Reservado para Texto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spaço Reservado para Texto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2" name="Espaço Reservado para Imagem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upo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Listra Diagonal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elogramo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0" name="Paralelogramo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0" name="Caixa de texto 16">
            <a:extLst>
              <a:ext uri="{FF2B5EF4-FFF2-40B4-BE49-F238E27FC236}">
                <a16:creationId xmlns:a16="http://schemas.microsoft.com/office/drawing/2014/main" id="{483C74F8-1996-4E4A-B785-FCA899A3CC4C}"/>
              </a:ext>
            </a:extLst>
          </p:cNvPr>
          <p:cNvSpPr txBox="1"/>
          <p:nvPr userDrawn="1"/>
        </p:nvSpPr>
        <p:spPr>
          <a:xfrm>
            <a:off x="10927820" y="181182"/>
            <a:ext cx="117852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TRX</a:t>
            </a:r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o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Listra Diagonal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Conector Reto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33" name="Título 1" title="Título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1" name="Caixa de texto 16">
            <a:extLst>
              <a:ext uri="{FF2B5EF4-FFF2-40B4-BE49-F238E27FC236}">
                <a16:creationId xmlns:a16="http://schemas.microsoft.com/office/drawing/2014/main" id="{C6736A40-A723-4780-B402-85521503643B}"/>
              </a:ext>
            </a:extLst>
          </p:cNvPr>
          <p:cNvSpPr txBox="1"/>
          <p:nvPr userDrawn="1"/>
        </p:nvSpPr>
        <p:spPr>
          <a:xfrm>
            <a:off x="10927820" y="181182"/>
            <a:ext cx="117852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TRX</a:t>
            </a:r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ângulo Ret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ítulo 1" title="Título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101" name="Espaço Reservado para Texto 2" title="Subtítulo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spaço Reservado para Imagem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 title="Marcadore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4" name="Triângulo Reto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ço Reservado para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2" name="Título 1" title="Título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Estilo do Título Mestre </a:t>
            </a:r>
          </a:p>
        </p:txBody>
      </p:sp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riângulo Reto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rtlCol="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Espaço Reservado para Conteúdo 2" title="Marcadore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ço Reservado para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17" name="Caixa de texto 16">
            <a:extLst>
              <a:ext uri="{FF2B5EF4-FFF2-40B4-BE49-F238E27FC236}">
                <a16:creationId xmlns:a16="http://schemas.microsoft.com/office/drawing/2014/main" id="{3EB154C1-CE47-4220-9832-4FD0868A64A8}"/>
              </a:ext>
            </a:extLst>
          </p:cNvPr>
          <p:cNvSpPr txBox="1"/>
          <p:nvPr userDrawn="1"/>
        </p:nvSpPr>
        <p:spPr>
          <a:xfrm>
            <a:off x="10927820" y="181182"/>
            <a:ext cx="117852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TRX</a:t>
            </a:r>
          </a:p>
        </p:txBody>
      </p:sp>
      <p:sp>
        <p:nvSpPr>
          <p:cNvPr id="19" name="Título 1" title="Título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Estilo do Título Mestre 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d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Conteúdo 3" title="Marcadore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pt-BR" noProof="0"/>
              <a:t>Clique para editar os estilos de texto Mestres</a:t>
            </a:r>
          </a:p>
          <a:p>
            <a:pPr lvl="1" rtl="0">
              <a:buClr>
                <a:schemeClr val="accent2"/>
              </a:buClr>
            </a:pPr>
            <a:r>
              <a:rPr lang="pt-BR" noProof="0"/>
              <a:t>Segundo nível</a:t>
            </a:r>
          </a:p>
          <a:p>
            <a:pPr lvl="2" rtl="0">
              <a:buClr>
                <a:schemeClr val="accent2"/>
              </a:buClr>
            </a:pPr>
            <a:r>
              <a:rPr lang="pt-BR" noProof="0"/>
              <a:t>Terceiro nível</a:t>
            </a:r>
          </a:p>
          <a:p>
            <a:pPr lvl="3" rtl="0">
              <a:buClr>
                <a:schemeClr val="accent2"/>
              </a:buClr>
            </a:pPr>
            <a:r>
              <a:rPr lang="pt-BR" noProof="0"/>
              <a:t>Quarto nível</a:t>
            </a:r>
          </a:p>
          <a:p>
            <a:pPr lvl="4" rtl="0">
              <a:buClr>
                <a:schemeClr val="accent2"/>
              </a:buClr>
            </a:pPr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9" name="Espaço Reservado para Texto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0" name="Espaço Reservado para Conteúdo 5" title="Marcadore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pt-BR" noProof="0"/>
              <a:t>Clique para editar os estilos de texto Mestres</a:t>
            </a:r>
          </a:p>
          <a:p>
            <a:pPr lvl="1" rtl="0">
              <a:buClr>
                <a:schemeClr val="accent2"/>
              </a:buClr>
            </a:pPr>
            <a:r>
              <a:rPr lang="pt-BR" noProof="0"/>
              <a:t>Segundo nível</a:t>
            </a:r>
          </a:p>
          <a:p>
            <a:pPr lvl="2" rtl="0">
              <a:buClr>
                <a:schemeClr val="accent2"/>
              </a:buClr>
            </a:pPr>
            <a:r>
              <a:rPr lang="pt-BR" noProof="0"/>
              <a:t>Terceiro nível</a:t>
            </a:r>
          </a:p>
          <a:p>
            <a:pPr lvl="3" rtl="0">
              <a:buClr>
                <a:schemeClr val="accent2"/>
              </a:buClr>
            </a:pPr>
            <a:r>
              <a:rPr lang="pt-BR" noProof="0"/>
              <a:t>Quarto nível</a:t>
            </a:r>
          </a:p>
          <a:p>
            <a:pPr lvl="4" rtl="0">
              <a:buClr>
                <a:schemeClr val="accent2"/>
              </a:buClr>
            </a:pPr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4" name="Espaço Reservado para Texto 4" title="Subtítulo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21" name="Caixa de texto 16">
            <a:extLst>
              <a:ext uri="{FF2B5EF4-FFF2-40B4-BE49-F238E27FC236}">
                <a16:creationId xmlns:a16="http://schemas.microsoft.com/office/drawing/2014/main" id="{4351B0C6-3F8C-4DFC-AA8E-8DD2EEB07787}"/>
              </a:ext>
            </a:extLst>
          </p:cNvPr>
          <p:cNvSpPr txBox="1"/>
          <p:nvPr userDrawn="1"/>
        </p:nvSpPr>
        <p:spPr>
          <a:xfrm>
            <a:off x="10927820" y="181182"/>
            <a:ext cx="117852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TRX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o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Listra Diagonal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Conector Reto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elogramo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3" name="Paralelogramo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34" name="Espaço Reservado para Texto 4" title="Subtítulo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dirty="0"/>
              <a:t>Texto aqui</a:t>
            </a:r>
          </a:p>
        </p:txBody>
      </p:sp>
      <p:sp>
        <p:nvSpPr>
          <p:cNvPr id="20" name="Espaço Reservado para Gráfico 2" title="Gráfico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 rtlCol="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sp>
        <p:nvSpPr>
          <p:cNvPr id="14" name="Caixa de texto 16">
            <a:extLst>
              <a:ext uri="{FF2B5EF4-FFF2-40B4-BE49-F238E27FC236}">
                <a16:creationId xmlns:a16="http://schemas.microsoft.com/office/drawing/2014/main" id="{3B696F74-7D0C-4F93-BAE9-55D123C53DB6}"/>
              </a:ext>
            </a:extLst>
          </p:cNvPr>
          <p:cNvSpPr txBox="1"/>
          <p:nvPr userDrawn="1"/>
        </p:nvSpPr>
        <p:spPr>
          <a:xfrm>
            <a:off x="10927820" y="181182"/>
            <a:ext cx="117852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TRX</a:t>
            </a:r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abela 11" title="Tabela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 rtlCol="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Clique no ícone para adicionar tabela</a:t>
            </a:r>
            <a:endParaRPr lang="pt-BR" noProof="0" dirty="0"/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Listra Diagonal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elogramo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sp>
        <p:nvSpPr>
          <p:cNvPr id="37" name="Espaço Reservado para Texto 4" title="Subtítulo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3" name="Caixa de texto 16">
            <a:extLst>
              <a:ext uri="{FF2B5EF4-FFF2-40B4-BE49-F238E27FC236}">
                <a16:creationId xmlns:a16="http://schemas.microsoft.com/office/drawing/2014/main" id="{7381C2B5-851F-4083-94E5-76E33E7C51BE}"/>
              </a:ext>
            </a:extLst>
          </p:cNvPr>
          <p:cNvSpPr txBox="1"/>
          <p:nvPr userDrawn="1"/>
        </p:nvSpPr>
        <p:spPr>
          <a:xfrm>
            <a:off x="10927820" y="181182"/>
            <a:ext cx="117852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TRX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ângulo Reto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5" name="Espaço Reservado para Imagem 31" title="Imagem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 dirty="0"/>
              <a:t>Inserir ou arrastar e soltar a imagem aqui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ítulo 1" title="Título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rtlCol="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/>
              <a:t>Adicionar Legenda Aqui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adecem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9" name="Espaço Reservado para Texto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/>
              <a:t>Nome</a:t>
            </a:r>
          </a:p>
        </p:txBody>
      </p:sp>
      <p:sp>
        <p:nvSpPr>
          <p:cNvPr id="10" name="Espaço Reservado para Texto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/>
              <a:t>Número do telefone</a:t>
            </a:r>
          </a:p>
        </p:txBody>
      </p:sp>
      <p:sp>
        <p:nvSpPr>
          <p:cNvPr id="11" name="Espaço Reservado para Texto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 err="1"/>
              <a:t>Email</a:t>
            </a:r>
            <a:r>
              <a:rPr lang="pt-BR" noProof="0" dirty="0"/>
              <a:t> </a:t>
            </a:r>
          </a:p>
        </p:txBody>
      </p:sp>
      <p:sp>
        <p:nvSpPr>
          <p:cNvPr id="13" name="Espaço Reservado para Texto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/>
              <a:t>Site da empresa</a:t>
            </a:r>
          </a:p>
        </p:txBody>
      </p:sp>
      <p:sp>
        <p:nvSpPr>
          <p:cNvPr id="14" name="Forma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BR" noProof="0" dirty="0"/>
          </a:p>
        </p:txBody>
      </p:sp>
      <p:sp>
        <p:nvSpPr>
          <p:cNvPr id="15" name="Forma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BR" noProof="0" dirty="0"/>
          </a:p>
        </p:txBody>
      </p:sp>
      <p:sp>
        <p:nvSpPr>
          <p:cNvPr id="19" name="Forma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BR" noProof="0" dirty="0"/>
          </a:p>
        </p:txBody>
      </p:sp>
      <p:sp>
        <p:nvSpPr>
          <p:cNvPr id="20" name="Forma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BR" noProof="0" dirty="0"/>
          </a:p>
        </p:txBody>
      </p:sp>
      <p:sp>
        <p:nvSpPr>
          <p:cNvPr id="21" name="Triângulo Reto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spaço Reservado para Imagem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pt-BR" dirty="0"/>
              <a:t>TRX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pPr rtl="0"/>
            <a:fld id="{8699F50C-BE38-4BD0-BA84-9B090E1F2B9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sp>
        <p:nvSpPr>
          <p:cNvPr id="9" name="Espaço Reservado para Título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7" r:id="rId14"/>
    <p:sldLayoutId id="2147483714" r:id="rId15"/>
    <p:sldLayoutId id="2147483715" r:id="rId16"/>
    <p:sldLayoutId id="2147483716" r:id="rId17"/>
    <p:sldLayoutId id="2147483692" r:id="rId18"/>
    <p:sldLayoutId id="2147483697" r:id="rId19"/>
    <p:sldLayoutId id="2147483674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Imagem 8" descr="Foto em preto e branco&#10;&#10;Descrição gerada automaticamente com confiança média">
            <a:extLst>
              <a:ext uri="{FF2B5EF4-FFF2-40B4-BE49-F238E27FC236}">
                <a16:creationId xmlns:a16="http://schemas.microsoft.com/office/drawing/2014/main" id="{418F101B-D6F3-4291-99DC-40BFDA7B505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46745" t="10" r="4757" b="-10"/>
          <a:stretch/>
        </p:blipFill>
        <p:spPr>
          <a:xfrm>
            <a:off x="1683398" y="860944"/>
            <a:ext cx="4428523" cy="5137089"/>
          </a:xfr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6953008D-A232-46D6-BEE9-4A4DEE4682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7200" dirty="0"/>
              <a:t>TRX</a:t>
            </a:r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653126EF-29DD-436F-B441-36A8CE066B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err="1"/>
              <a:t>Challenge</a:t>
            </a:r>
            <a:r>
              <a:rPr lang="pt-BR" dirty="0"/>
              <a:t> IBM - Educação</a:t>
            </a:r>
          </a:p>
        </p:txBody>
      </p:sp>
    </p:spTree>
    <p:extLst>
      <p:ext uri="{BB962C8B-B14F-4D97-AF65-F5344CB8AC3E}">
        <p14:creationId xmlns:p14="http://schemas.microsoft.com/office/powerpoint/2010/main" val="2360625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9" descr="Mulher com a mão no rosto&#10;&#10;Descrição gerada automaticamente">
            <a:extLst>
              <a:ext uri="{FF2B5EF4-FFF2-40B4-BE49-F238E27FC236}">
                <a16:creationId xmlns:a16="http://schemas.microsoft.com/office/drawing/2014/main" id="{3ACFAADF-1898-4A51-8134-6AD6ACB2C8D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540" r="40496" b="17988"/>
          <a:stretch/>
        </p:blipFill>
        <p:spPr>
          <a:xfrm>
            <a:off x="6457950" y="1435099"/>
            <a:ext cx="5734048" cy="5422901"/>
          </a:xfr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E7DB6BF-E8D4-4D17-8D10-22C36E35D901}"/>
              </a:ext>
            </a:extLst>
          </p:cNvPr>
          <p:cNvSpPr txBox="1"/>
          <p:nvPr/>
        </p:nvSpPr>
        <p:spPr>
          <a:xfrm>
            <a:off x="1515571" y="1855060"/>
            <a:ext cx="3328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DOR DE DENTE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4162D25-8E98-4E54-B6B5-E454DC35508E}"/>
              </a:ext>
            </a:extLst>
          </p:cNvPr>
          <p:cNvSpPr txBox="1"/>
          <p:nvPr/>
        </p:nvSpPr>
        <p:spPr>
          <a:xfrm>
            <a:off x="5333611" y="2828978"/>
            <a:ext cx="1524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CÁRIE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AB4487D-AE60-4F99-8AFA-8EC7E511721D}"/>
              </a:ext>
            </a:extLst>
          </p:cNvPr>
          <p:cNvSpPr txBox="1"/>
          <p:nvPr/>
        </p:nvSpPr>
        <p:spPr>
          <a:xfrm>
            <a:off x="306214" y="2790931"/>
            <a:ext cx="1773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CANAL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5BDFB2C-DB47-4F09-A12B-A70CD44AFFA2}"/>
              </a:ext>
            </a:extLst>
          </p:cNvPr>
          <p:cNvSpPr txBox="1"/>
          <p:nvPr/>
        </p:nvSpPr>
        <p:spPr>
          <a:xfrm>
            <a:off x="1515571" y="5697318"/>
            <a:ext cx="4942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EXTRAÇÃO DENTÁRIA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AF50BDC-8F6D-41C1-85B8-6950AD9746EB}"/>
              </a:ext>
            </a:extLst>
          </p:cNvPr>
          <p:cNvSpPr txBox="1"/>
          <p:nvPr/>
        </p:nvSpPr>
        <p:spPr>
          <a:xfrm>
            <a:off x="2393106" y="3707646"/>
            <a:ext cx="37978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ENXERTO ÓSSEO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611795F-87D1-4279-8448-BD066D787467}"/>
              </a:ext>
            </a:extLst>
          </p:cNvPr>
          <p:cNvSpPr txBox="1"/>
          <p:nvPr/>
        </p:nvSpPr>
        <p:spPr>
          <a:xfrm>
            <a:off x="235413" y="4586314"/>
            <a:ext cx="25603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GENGIVITE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C2008CF-721A-4E65-9746-0FCE552A604C}"/>
              </a:ext>
            </a:extLst>
          </p:cNvPr>
          <p:cNvSpPr txBox="1"/>
          <p:nvPr/>
        </p:nvSpPr>
        <p:spPr>
          <a:xfrm>
            <a:off x="5429463" y="4678696"/>
            <a:ext cx="23086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IMPLANTE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95C950FD-F2BF-4A5B-BC93-46C8BB5F9941}"/>
              </a:ext>
            </a:extLst>
          </p:cNvPr>
          <p:cNvSpPr txBox="1"/>
          <p:nvPr/>
        </p:nvSpPr>
        <p:spPr>
          <a:xfrm>
            <a:off x="306214" y="513624"/>
            <a:ext cx="2585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rtl="0">
              <a:defRPr lang="pt-br"/>
            </a:defPPr>
            <a:lvl1pPr algn="ctr">
              <a:defRPr sz="3600" b="1"/>
            </a:lvl1pPr>
          </a:lstStyle>
          <a:p>
            <a:r>
              <a:rPr lang="pt-BR" dirty="0"/>
              <a:t>RETRAÇÃO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52BC5396-4399-4271-AEB8-0170412D8CFE}"/>
              </a:ext>
            </a:extLst>
          </p:cNvPr>
          <p:cNvSpPr txBox="1"/>
          <p:nvPr/>
        </p:nvSpPr>
        <p:spPr>
          <a:xfrm>
            <a:off x="3481654" y="4832584"/>
            <a:ext cx="10102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rtl="0">
              <a:defRPr lang="pt-br"/>
            </a:defPPr>
            <a:lvl1pPr algn="ctr">
              <a:defRPr sz="3600" b="1"/>
            </a:lvl1pPr>
          </a:lstStyle>
          <a:p>
            <a:r>
              <a:rPr lang="pt-BR" sz="1600" dirty="0"/>
              <a:t>TRAUMA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3490D05-07BE-4CC0-868B-7A567B8EDF83}"/>
              </a:ext>
            </a:extLst>
          </p:cNvPr>
          <p:cNvSpPr txBox="1"/>
          <p:nvPr/>
        </p:nvSpPr>
        <p:spPr>
          <a:xfrm>
            <a:off x="2618755" y="3003784"/>
            <a:ext cx="21275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rtl="0">
              <a:defRPr lang="pt-br"/>
            </a:defPPr>
            <a:lvl1pPr algn="ctr">
              <a:defRPr sz="3600" b="1"/>
            </a:lvl1pPr>
          </a:lstStyle>
          <a:p>
            <a:r>
              <a:rPr lang="pt-BR" sz="1600" dirty="0"/>
              <a:t>HIPERSENSIBILIDADE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72DD4A3A-9A4F-494B-AC64-2676615E21A7}"/>
              </a:ext>
            </a:extLst>
          </p:cNvPr>
          <p:cNvSpPr txBox="1"/>
          <p:nvPr/>
        </p:nvSpPr>
        <p:spPr>
          <a:xfrm>
            <a:off x="6812213" y="4064045"/>
            <a:ext cx="18517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rtl="0">
              <a:defRPr lang="pt-br"/>
            </a:defPPr>
            <a:lvl1pPr algn="ctr">
              <a:defRPr sz="3600" b="1"/>
            </a:lvl1pPr>
          </a:lstStyle>
          <a:p>
            <a:r>
              <a:rPr lang="pt-BR" sz="1600" dirty="0"/>
              <a:t>SANGRAMENTOS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D2BF182F-2D48-4C04-8B89-3336A73C0DF3}"/>
              </a:ext>
            </a:extLst>
          </p:cNvPr>
          <p:cNvSpPr txBox="1"/>
          <p:nvPr/>
        </p:nvSpPr>
        <p:spPr>
          <a:xfrm>
            <a:off x="119778" y="1424528"/>
            <a:ext cx="1845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rtl="0">
              <a:defRPr lang="pt-br"/>
            </a:defPPr>
            <a:lvl1pPr algn="ctr">
              <a:defRPr sz="3600" b="1"/>
            </a:lvl1pPr>
          </a:lstStyle>
          <a:p>
            <a:r>
              <a:rPr lang="pt-BR" sz="1600" dirty="0"/>
              <a:t>AMARELAMENTO</a:t>
            </a:r>
          </a:p>
        </p:txBody>
      </p:sp>
    </p:spTree>
    <p:extLst>
      <p:ext uri="{BB962C8B-B14F-4D97-AF65-F5344CB8AC3E}">
        <p14:creationId xmlns:p14="http://schemas.microsoft.com/office/powerpoint/2010/main" val="192024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0EE6AC6-720D-4E31-A85F-2C047EA3C36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146971" y="6356350"/>
            <a:ext cx="740227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8699F50C-BE38-4BD0-BA84-9B090E1F2B9B}" type="slidenum">
              <a:rPr lang="pt-BR" noProof="0" smtClean="0"/>
              <a:pPr rtl="0">
                <a:spcAft>
                  <a:spcPts val="600"/>
                </a:spcAft>
              </a:pPr>
              <a:t>3</a:t>
            </a:fld>
            <a:endParaRPr lang="pt-BR" noProof="0"/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5F325032-1AF6-43FE-95D5-16F790D882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0730"/>
          <a:stretch/>
        </p:blipFill>
        <p:spPr>
          <a:xfrm>
            <a:off x="6096000" y="1644672"/>
            <a:ext cx="4347731" cy="4308070"/>
          </a:xfrm>
          <a:prstGeom prst="rect">
            <a:avLst/>
          </a:prstGeom>
        </p:spPr>
      </p:pic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03F4FEA1-F8CF-42AC-AF4F-43A17A87BF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6720" y="1644672"/>
            <a:ext cx="5319280" cy="4308070"/>
          </a:xfrm>
        </p:spPr>
        <p:txBody>
          <a:bodyPr anchor="ctr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pt-BR" b="1" dirty="0">
                <a:effectLst/>
              </a:rPr>
              <a:t>16 milhões de pessoas vivem sem nenhum dente</a:t>
            </a:r>
            <a:r>
              <a:rPr lang="pt-BR" dirty="0">
                <a:effectLst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pt-BR" b="1" dirty="0">
                <a:effectLst/>
              </a:rPr>
              <a:t>41,5% das pessoas com mais de 60 anos perderam todos eles</a:t>
            </a:r>
            <a:r>
              <a:rPr lang="pt-BR" dirty="0">
                <a:effectLst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pt-BR" b="1" dirty="0">
                <a:effectLst/>
              </a:rPr>
              <a:t>39 milhões de brasileiros usam próteses dentárias</a:t>
            </a:r>
            <a:endParaRPr lang="pt-BR" dirty="0">
              <a:effectLst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19EE44C-33A4-433D-8BB2-4ACBC5C2700B}"/>
              </a:ext>
            </a:extLst>
          </p:cNvPr>
          <p:cNvSpPr txBox="1"/>
          <p:nvPr/>
        </p:nvSpPr>
        <p:spPr>
          <a:xfrm>
            <a:off x="8576766" y="6190263"/>
            <a:ext cx="2570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/>
              <a:t>DADOS DE 2020</a:t>
            </a:r>
          </a:p>
        </p:txBody>
      </p:sp>
    </p:spTree>
    <p:extLst>
      <p:ext uri="{BB962C8B-B14F-4D97-AF65-F5344CB8AC3E}">
        <p14:creationId xmlns:p14="http://schemas.microsoft.com/office/powerpoint/2010/main" val="697144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Texto 10">
            <a:extLst>
              <a:ext uri="{FF2B5EF4-FFF2-40B4-BE49-F238E27FC236}">
                <a16:creationId xmlns:a16="http://schemas.microsoft.com/office/drawing/2014/main" id="{815E0CF9-CD85-4593-82F7-7E6638DAB40E}"/>
              </a:ext>
            </a:extLst>
          </p:cNvPr>
          <p:cNvSpPr txBox="1">
            <a:spLocks/>
          </p:cNvSpPr>
          <p:nvPr/>
        </p:nvSpPr>
        <p:spPr>
          <a:xfrm>
            <a:off x="776720" y="1644672"/>
            <a:ext cx="5319280" cy="43080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pt-BR" b="1" dirty="0"/>
              <a:t>16 milhões de pessoas vivem sem nenhum dente</a:t>
            </a:r>
            <a:r>
              <a:rPr lang="pt-BR" dirty="0"/>
              <a:t> </a:t>
            </a:r>
          </a:p>
          <a:p>
            <a:pPr algn="just">
              <a:lnSpc>
                <a:spcPct val="150000"/>
              </a:lnSpc>
            </a:pPr>
            <a:r>
              <a:rPr lang="pt-BR" b="1" dirty="0"/>
              <a:t>41,5% das pessoas com mais de 60 anos perderam todos eles</a:t>
            </a:r>
            <a:r>
              <a:rPr lang="pt-BR" dirty="0"/>
              <a:t> </a:t>
            </a:r>
          </a:p>
          <a:p>
            <a:pPr algn="just">
              <a:lnSpc>
                <a:spcPct val="150000"/>
              </a:lnSpc>
            </a:pPr>
            <a:r>
              <a:rPr lang="pt-BR" b="1" dirty="0"/>
              <a:t>39 milhões de brasileiros usam próteses dentárias</a:t>
            </a:r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0EE6AC6-720D-4E31-A85F-2C047EA3C36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2225" y="6356350"/>
            <a:ext cx="739775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8699F50C-BE38-4BD0-BA84-9B090E1F2B9B}" type="slidenum">
              <a:rPr lang="pt-BR" noProof="0" smtClean="0"/>
              <a:pPr rtl="0">
                <a:spcAft>
                  <a:spcPts val="600"/>
                </a:spcAft>
              </a:pPr>
              <a:t>4</a:t>
            </a:fld>
            <a:endParaRPr lang="pt-BR" noProof="0"/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5F325032-1AF6-43FE-95D5-16F790D882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0730"/>
          <a:stretch/>
        </p:blipFill>
        <p:spPr>
          <a:xfrm>
            <a:off x="6096000" y="1644672"/>
            <a:ext cx="4347731" cy="430807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0D24256-6725-4E3D-B378-0F95BBFA38E5}"/>
              </a:ext>
            </a:extLst>
          </p:cNvPr>
          <p:cNvSpPr txBox="1"/>
          <p:nvPr/>
        </p:nvSpPr>
        <p:spPr>
          <a:xfrm>
            <a:off x="0" y="1905506"/>
            <a:ext cx="12192000" cy="304698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9600" b="1" dirty="0">
                <a:solidFill>
                  <a:schemeClr val="tx1"/>
                </a:solidFill>
              </a:rPr>
              <a:t>A CAUSA?</a:t>
            </a:r>
          </a:p>
          <a:p>
            <a:pPr algn="ctr"/>
            <a:r>
              <a:rPr lang="pt-BR" sz="9600" b="1" dirty="0">
                <a:solidFill>
                  <a:schemeClr val="tx1"/>
                </a:solidFill>
              </a:rPr>
              <a:t>DESINFORMAÇÃO!</a:t>
            </a:r>
          </a:p>
        </p:txBody>
      </p:sp>
    </p:spTree>
    <p:extLst>
      <p:ext uri="{BB962C8B-B14F-4D97-AF65-F5344CB8AC3E}">
        <p14:creationId xmlns:p14="http://schemas.microsoft.com/office/powerpoint/2010/main" val="1764632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ço Reservado para Imagem 12" descr="Criança escovando os dentes&#10;&#10;Descrição gerada automaticamente">
            <a:extLst>
              <a:ext uri="{FF2B5EF4-FFF2-40B4-BE49-F238E27FC236}">
                <a16:creationId xmlns:a16="http://schemas.microsoft.com/office/drawing/2014/main" id="{1760CF28-2957-4E27-800F-3861EF0A34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5751" r="25751"/>
          <a:stretch>
            <a:fillRect/>
          </a:stretch>
        </p:blipFill>
        <p:spPr/>
      </p:pic>
      <p:sp>
        <p:nvSpPr>
          <p:cNvPr id="18" name="Hexágono 17" descr="Hexágono em cor escura sólida no meio do destaque da imagem">
            <a:extLst>
              <a:ext uri="{FF2B5EF4-FFF2-40B4-BE49-F238E27FC236}">
                <a16:creationId xmlns:a16="http://schemas.microsoft.com/office/drawing/2014/main" id="{0E6B042D-E9CB-40E0-AAE9-6AD11F53E044}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721" y="2006084"/>
            <a:ext cx="5520715" cy="1616252"/>
          </a:xfrm>
        </p:spPr>
        <p:txBody>
          <a:bodyPr rtlCol="0"/>
          <a:lstStyle/>
          <a:p>
            <a:pPr rtl="0"/>
            <a:r>
              <a:rPr lang="pt-BR" dirty="0"/>
              <a:t>SRA. SORRISO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dirty="0"/>
              <a:t>O </a:t>
            </a:r>
            <a:r>
              <a:rPr lang="pt-BR" dirty="0" err="1"/>
              <a:t>chatbot</a:t>
            </a:r>
            <a:r>
              <a:rPr lang="pt-BR" dirty="0"/>
              <a:t> de educação sobre higiene bucal que vai transformar o seu sorriso!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802C4E42-D4F6-4197-BB57-4B161F4D71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19914"/>
          <a:stretch/>
        </p:blipFill>
        <p:spPr>
          <a:xfrm>
            <a:off x="3184664" y="2721318"/>
            <a:ext cx="1413840" cy="141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Imagem 5" descr="Pessoa segurando secador de cabelo&#10;&#10;Descrição gerada automaticamente com confiança baixa">
            <a:extLst>
              <a:ext uri="{FF2B5EF4-FFF2-40B4-BE49-F238E27FC236}">
                <a16:creationId xmlns:a16="http://schemas.microsoft.com/office/drawing/2014/main" id="{6C8F316D-F2B2-4641-A9F9-994A6EDF90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5751" r="25751"/>
          <a:stretch>
            <a:fillRect/>
          </a:stretch>
        </p:blipFill>
        <p:spPr>
          <a:xfrm>
            <a:off x="2078729" y="3020320"/>
            <a:ext cx="4034472" cy="4680000"/>
          </a:xfrm>
        </p:spPr>
      </p:pic>
      <p:pic>
        <p:nvPicPr>
          <p:cNvPr id="7" name="Espaço Reservado para Imagem 5">
            <a:extLst>
              <a:ext uri="{FF2B5EF4-FFF2-40B4-BE49-F238E27FC236}">
                <a16:creationId xmlns:a16="http://schemas.microsoft.com/office/drawing/2014/main" id="{0F3D12FD-D892-462A-A510-2E25ED3044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93" r="45315"/>
          <a:stretch/>
        </p:blipFill>
        <p:spPr>
          <a:xfrm>
            <a:off x="4154958" y="-821798"/>
            <a:ext cx="4034485" cy="4680000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</p:pic>
      <p:pic>
        <p:nvPicPr>
          <p:cNvPr id="8" name="Espaço Reservado para Imagem 5">
            <a:extLst>
              <a:ext uri="{FF2B5EF4-FFF2-40B4-BE49-F238E27FC236}">
                <a16:creationId xmlns:a16="http://schemas.microsoft.com/office/drawing/2014/main" id="{E15E8355-8FAD-4F3F-9AF6-19BCA547A0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971" r="13345"/>
          <a:stretch/>
        </p:blipFill>
        <p:spPr>
          <a:xfrm>
            <a:off x="6283703" y="3022380"/>
            <a:ext cx="4034486" cy="4680000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25317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D69F40D5-085F-4880-A761-F46D772DF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2947658"/>
            <a:ext cx="4326372" cy="2958275"/>
          </a:xfrm>
        </p:spPr>
        <p:txBody>
          <a:bodyPr>
            <a:normAutofit fontScale="92500" lnSpcReduction="20000"/>
          </a:bodyPr>
          <a:lstStyle/>
          <a:p>
            <a:pPr>
              <a:buSzPct val="125000"/>
              <a:buFont typeface="Wingdings" panose="05000000000000000000" pitchFamily="2" charset="2"/>
              <a:buChar char="§"/>
            </a:pPr>
            <a:r>
              <a:rPr lang="pt-BR" dirty="0"/>
              <a:t>Crianças e adolescentes em escolas</a:t>
            </a:r>
          </a:p>
          <a:p>
            <a:pPr>
              <a:buSzPct val="125000"/>
              <a:buFont typeface="Wingdings" panose="05000000000000000000" pitchFamily="2" charset="2"/>
              <a:buChar char="§"/>
            </a:pPr>
            <a:r>
              <a:rPr lang="pt-BR" dirty="0"/>
              <a:t>Adultos que busquem bem estar sobre saúde bucal</a:t>
            </a:r>
          </a:p>
          <a:p>
            <a:pPr>
              <a:buSzPct val="125000"/>
              <a:buFont typeface="Wingdings" panose="05000000000000000000" pitchFamily="2" charset="2"/>
              <a:buChar char="§"/>
            </a:pPr>
            <a:r>
              <a:rPr lang="pt-BR" dirty="0"/>
              <a:t>Profissionais da Educação </a:t>
            </a:r>
            <a:endParaRPr lang="pt-BR" sz="900" dirty="0"/>
          </a:p>
          <a:p>
            <a:pPr>
              <a:buSzPct val="125000"/>
              <a:buFont typeface="Wingdings" panose="05000000000000000000" pitchFamily="2" charset="2"/>
              <a:buChar char="§"/>
            </a:pPr>
            <a:r>
              <a:rPr lang="pt-BR" dirty="0"/>
              <a:t>Profissionais da saúde (Dentistas)</a:t>
            </a:r>
            <a:endParaRPr lang="pt-BR" sz="1000" dirty="0"/>
          </a:p>
          <a:p>
            <a:pPr>
              <a:buSzPct val="125000"/>
              <a:buFont typeface="Wingdings" panose="05000000000000000000" pitchFamily="2" charset="2"/>
              <a:buChar char="§"/>
            </a:pPr>
            <a:r>
              <a:rPr lang="pt-BR" dirty="0"/>
              <a:t>Empresas fornecedoras de planos odontológicos</a:t>
            </a:r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19A77210-3DBF-4009-BFD0-225C64B45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78" y="1498984"/>
            <a:ext cx="7342622" cy="1215566"/>
          </a:xfrm>
        </p:spPr>
        <p:txBody>
          <a:bodyPr/>
          <a:lstStyle/>
          <a:p>
            <a:r>
              <a:rPr lang="pt-BR" dirty="0"/>
              <a:t>Stakeholders:</a:t>
            </a:r>
          </a:p>
        </p:txBody>
      </p:sp>
      <p:pic>
        <p:nvPicPr>
          <p:cNvPr id="14" name="Espaço Reservado para Imagem 13" descr="Desenho de um urso de pelúcia&#10;&#10;Descrição gerada automaticamente com confiança média">
            <a:extLst>
              <a:ext uri="{FF2B5EF4-FFF2-40B4-BE49-F238E27FC236}">
                <a16:creationId xmlns:a16="http://schemas.microsoft.com/office/drawing/2014/main" id="{55508DFC-2986-4FDD-B34C-6D6DB9B49CD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7131" r="271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2635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EC84B906-6D75-4239-86EA-7AC1FBF60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8337" y="2534072"/>
            <a:ext cx="5069958" cy="1789855"/>
          </a:xfrm>
        </p:spPr>
        <p:txBody>
          <a:bodyPr anchor="ctr">
            <a:noAutofit/>
          </a:bodyPr>
          <a:lstStyle/>
          <a:p>
            <a:r>
              <a:rPr lang="pt-BR" sz="4800" dirty="0">
                <a:solidFill>
                  <a:schemeClr val="accent6"/>
                </a:solidFill>
              </a:rPr>
              <a:t>Vamos deixar o sorriso do Brasil mais bonito?</a:t>
            </a:r>
          </a:p>
        </p:txBody>
      </p:sp>
      <p:pic>
        <p:nvPicPr>
          <p:cNvPr id="11" name="Espaço Reservado para Imagem 10" descr="Menina sorrindo segurando papel&#10;&#10;Descrição gerada automaticamente">
            <a:extLst>
              <a:ext uri="{FF2B5EF4-FFF2-40B4-BE49-F238E27FC236}">
                <a16:creationId xmlns:a16="http://schemas.microsoft.com/office/drawing/2014/main" id="{FBBA9CE8-3520-4E9A-BEAB-2898CE4C728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5754" r="25756" b="2"/>
          <a:stretch/>
        </p:blipFill>
        <p:spPr>
          <a:xfrm>
            <a:off x="913255" y="771275"/>
            <a:ext cx="5182745" cy="6012000"/>
          </a:xfrm>
          <a:noFill/>
        </p:spPr>
      </p:pic>
      <p:sp>
        <p:nvSpPr>
          <p:cNvPr id="7" name="Espaço Reservado para Número de Slide 6" hidden="1">
            <a:extLst>
              <a:ext uri="{FF2B5EF4-FFF2-40B4-BE49-F238E27FC236}">
                <a16:creationId xmlns:a16="http://schemas.microsoft.com/office/drawing/2014/main" id="{6AF6F90B-1CD0-4659-876D-AAA75784502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2225" y="6356350"/>
            <a:ext cx="739775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8699F50C-BE38-4BD0-BA84-9B090E1F2B9B}" type="slidenum">
              <a:rPr lang="pt-BR" noProof="0" smtClean="0"/>
              <a:pPr rtl="0">
                <a:spcAft>
                  <a:spcPts val="600"/>
                </a:spcAft>
              </a:pPr>
              <a:t>8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3647990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Integração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233_TF00951641.potx" id="{56D76C83-AB6D-4D1E-A68C-C0A6164BA3F4}" vid="{B92C1300-75A7-49A1-A712-D2F9301F6A7E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19A80A7-0DD1-4CF4-ABD5-362A6549C5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74D15D6-87BC-477C-8E91-9F90829C2FC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F79AA90D-A39D-4F83-B1BD-92099B1CAD0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hexagonal clara</Template>
  <TotalTime>75</TotalTime>
  <Words>142</Words>
  <Application>Microsoft Office PowerPoint</Application>
  <PresentationFormat>Widescreen</PresentationFormat>
  <Paragraphs>36</Paragraphs>
  <Slides>8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6" baseType="lpstr">
      <vt:lpstr>Arial</vt:lpstr>
      <vt:lpstr>Arial Black</vt:lpstr>
      <vt:lpstr>Calibri</vt:lpstr>
      <vt:lpstr>Century Gothic</vt:lpstr>
      <vt:lpstr>Gill Sans SemiBold</vt:lpstr>
      <vt:lpstr>Times New Roman</vt:lpstr>
      <vt:lpstr>Wingdings</vt:lpstr>
      <vt:lpstr>Tema do Office</vt:lpstr>
      <vt:lpstr>TRX</vt:lpstr>
      <vt:lpstr>Apresentação do PowerPoint</vt:lpstr>
      <vt:lpstr>Apresentação do PowerPoint</vt:lpstr>
      <vt:lpstr>Apresentação do PowerPoint</vt:lpstr>
      <vt:lpstr>SRA. SORRISO</vt:lpstr>
      <vt:lpstr>Apresentação do PowerPoint</vt:lpstr>
      <vt:lpstr>Stakeholders:</vt:lpstr>
      <vt:lpstr>Vamos deixar o sorriso do Brasil mais bonito?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Sra. Sorriso</dc:title>
  <dc:creator>LIVIA LIMA</dc:creator>
  <cp:lastModifiedBy>Gabriel Coelho</cp:lastModifiedBy>
  <cp:revision>10</cp:revision>
  <dcterms:created xsi:type="dcterms:W3CDTF">2021-06-13T23:28:59Z</dcterms:created>
  <dcterms:modified xsi:type="dcterms:W3CDTF">2021-06-15T01:36:30Z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